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79" r:id="rId2"/>
    <p:sldId id="259" r:id="rId3"/>
    <p:sldId id="260" r:id="rId4"/>
    <p:sldId id="265" r:id="rId5"/>
    <p:sldId id="370" r:id="rId6"/>
    <p:sldId id="416" r:id="rId7"/>
    <p:sldId id="371" r:id="rId8"/>
    <p:sldId id="372" r:id="rId9"/>
    <p:sldId id="374" r:id="rId10"/>
    <p:sldId id="369" r:id="rId11"/>
    <p:sldId id="373" r:id="rId12"/>
    <p:sldId id="400" r:id="rId13"/>
    <p:sldId id="376" r:id="rId14"/>
    <p:sldId id="377" r:id="rId15"/>
    <p:sldId id="379" r:id="rId16"/>
    <p:sldId id="381" r:id="rId17"/>
    <p:sldId id="383" r:id="rId18"/>
    <p:sldId id="513" r:id="rId19"/>
    <p:sldId id="514" r:id="rId20"/>
    <p:sldId id="257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304" r:id="rId29"/>
    <p:sldId id="515" r:id="rId30"/>
    <p:sldId id="487" r:id="rId31"/>
    <p:sldId id="488" r:id="rId32"/>
    <p:sldId id="287" r:id="rId33"/>
    <p:sldId id="286" r:id="rId34"/>
    <p:sldId id="285" r:id="rId35"/>
    <p:sldId id="290" r:id="rId36"/>
    <p:sldId id="336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52" r:id="rId47"/>
    <p:sldId id="363" r:id="rId48"/>
    <p:sldId id="300" r:id="rId49"/>
    <p:sldId id="299" r:id="rId50"/>
    <p:sldId id="512" r:id="rId51"/>
    <p:sldId id="516" r:id="rId52"/>
    <p:sldId id="517" r:id="rId53"/>
    <p:sldId id="353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81" d="100"/>
          <a:sy n="81" d="100"/>
        </p:scale>
        <p:origin x="72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rdd</a:t>
            </a:r>
            <a:endParaRPr lang="en-US" dirty="0"/>
          </a:p>
          <a:p>
            <a:r>
              <a:rPr lang="en-US" dirty="0"/>
              <a:t>	.map(s =&gt; (s, 1))</a:t>
            </a:r>
          </a:p>
          <a:p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((a, b) =&gt; a + b)</a:t>
            </a:r>
          </a:p>
          <a:p>
            <a:r>
              <a:rPr lang="en-US" dirty="0"/>
              <a:t>	.</a:t>
            </a:r>
            <a:r>
              <a:rPr lang="en-US" dirty="0" err="1"/>
              <a:t>sortBy</a:t>
            </a:r>
            <a:r>
              <a:rPr lang="en-US" dirty="0"/>
              <a:t>(x =&gt; x._2) tuples	.collect()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4411067"/>
              </p:ext>
            </p:extLst>
          </p:nvPr>
        </p:nvGraphicFramePr>
        <p:xfrm>
          <a:off x="6424448" y="2609966"/>
          <a:ext cx="5181599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9467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5076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004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590736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004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5076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42640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5076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2640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RDD[String]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map()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RDD[(String, Int)]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reduceByKey</a:t>
                      </a:r>
                      <a:r>
                        <a:rPr lang="en-US" sz="700" u="none" strike="noStrike" dirty="0">
                          <a:effectLst/>
                        </a:rPr>
                        <a:t>()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RDD[(String, Int)]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sortBy</a:t>
                      </a:r>
                      <a:r>
                        <a:rPr lang="en-US" sz="700" u="none" strike="noStrike" dirty="0">
                          <a:effectLst/>
                        </a:rPr>
                        <a:t>()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Array[(String, Int)]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collect()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Array[(String, Int)]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sopra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(la,4)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(campa,1)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(campa,1)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panca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(panca,1)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(panca,2)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(sotto,1)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(sotto,1)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(capra,2)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(crepa,1)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(crepa,1)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capra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(campa,1)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(panca,2)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(panca,2)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campa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(campa,1)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(sotto,1)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(capra,2)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(capra,2)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sotto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(sotto,1)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(crepa,1)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(la,4)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(la,4)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panca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(panca,1)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la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(la 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capra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(capra,1)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crepa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(crepa,1)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foodmartDataset</a:t>
            </a:r>
            <a:endParaRPr lang="en-US" dirty="0"/>
          </a:p>
          <a:p>
            <a:r>
              <a:rPr lang="en-US" dirty="0"/>
              <a:t>	.</a:t>
            </a:r>
            <a:r>
              <a:rPr lang="en-US" dirty="0" err="1"/>
              <a:t>groupBy</a:t>
            </a:r>
            <a:r>
              <a:rPr lang="en-US" dirty="0"/>
              <a:t>("category")</a:t>
            </a:r>
          </a:p>
          <a:p>
            <a:r>
              <a:rPr lang="en-US" dirty="0"/>
              <a:t>	.sum("unit sales")	.</a:t>
            </a:r>
            <a:r>
              <a:rPr lang="en-US" dirty="0" err="1"/>
              <a:t>orderBy</a:t>
            </a:r>
            <a:r>
              <a:rPr lang="en-US" dirty="0"/>
              <a:t>("sum(unit sales)")</a:t>
            </a:r>
          </a:p>
          <a:p>
            <a:r>
              <a:rPr lang="en-US" dirty="0"/>
              <a:t>	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4705958"/>
              </p:ext>
            </p:extLst>
          </p:nvPr>
        </p:nvGraphicFramePr>
        <p:xfrm>
          <a:off x="6096000" y="3754158"/>
          <a:ext cx="5456875" cy="675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1443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293766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336628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600153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03138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33804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336628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514428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293766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514428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809703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293766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375224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1053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foodmartDataset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 err="1">
                          <a:effectLst/>
                        </a:rPr>
                        <a:t>groupBy</a:t>
                      </a:r>
                      <a:r>
                        <a:rPr lang="en-US" sz="600" u="none" strike="noStrike" dirty="0">
                          <a:effectLst/>
                        </a:rPr>
                        <a:t>(category)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foodmartDataset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sum(</a:t>
                      </a:r>
                      <a:r>
                        <a:rPr lang="en-US" sz="600" u="none" strike="noStrike" dirty="0" err="1">
                          <a:effectLst/>
                        </a:rPr>
                        <a:t>unit_sales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foodmartDataset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orderBy(sum(unit_sales))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foodmartDataset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172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product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category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 err="1">
                          <a:effectLst/>
                        </a:rPr>
                        <a:t>unit_sales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product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category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 err="1">
                          <a:effectLst/>
                        </a:rPr>
                        <a:t>unit_sales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category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sum(</a:t>
                      </a:r>
                      <a:r>
                        <a:rPr lang="en-US" sz="600" u="none" strike="noStrike" dirty="0" err="1">
                          <a:effectLst/>
                        </a:rPr>
                        <a:t>unit_sales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category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sum(</a:t>
                      </a:r>
                      <a:r>
                        <a:rPr lang="en-US" sz="600" u="none" strike="noStrike" dirty="0" err="1">
                          <a:effectLst/>
                        </a:rPr>
                        <a:t>unit_sales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93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beer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drink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bread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food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drink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93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cola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drink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pizza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food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drink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93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bread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beer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drink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93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pizza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food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cola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drink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23363</TotalTime>
  <Words>4083</Words>
  <Application>Microsoft Office PowerPoint</Application>
  <PresentationFormat>Widescreen</PresentationFormat>
  <Paragraphs>740</Paragraphs>
  <Slides>53</Slides>
  <Notes>20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CourierPrime</vt:lpstr>
      <vt:lpstr>Helvetica</vt:lpstr>
      <vt:lpstr>Wingdings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1171</cp:revision>
  <dcterms:created xsi:type="dcterms:W3CDTF">2019-03-06T18:10:20Z</dcterms:created>
  <dcterms:modified xsi:type="dcterms:W3CDTF">2021-07-16T12:36:33Z</dcterms:modified>
</cp:coreProperties>
</file>